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FB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4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51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28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87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4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11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05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4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47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64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9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6112-FED9-48B3-B0F6-844E7DE04404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7B38-B013-4AF4-8847-1D495750B0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8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13737" y="830757"/>
            <a:ext cx="2714113" cy="73866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生病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壓力大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作息不正常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kern="100" dirty="0" smtClean="0">
                <a:solidFill>
                  <a:sysClr val="windowText" lastClr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藥物</a:t>
            </a:r>
            <a:r>
              <a:rPr lang="en-US" altLang="zh-TW" sz="1400" kern="100" dirty="0" smtClean="0">
                <a:solidFill>
                  <a:sysClr val="windowText" lastClr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kern="100" dirty="0" smtClean="0">
                <a:solidFill>
                  <a:sysClr val="windowText" lastClr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類固醇或免疫抑制劑</a:t>
            </a:r>
            <a:r>
              <a:rPr lang="en-US" altLang="zh-TW" sz="1400" kern="100" dirty="0" smtClean="0">
                <a:solidFill>
                  <a:sysClr val="windowText" lastClr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懷孕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糖尿病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患者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787613" y="1046199"/>
            <a:ext cx="1552475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免疫力下降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3733" y="1759750"/>
            <a:ext cx="2714113" cy="73866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天氣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潮濕悶熱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常穿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緊身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褲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不當使用衛生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護墊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87615" y="1975193"/>
            <a:ext cx="1552472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外陰潮濕悶熱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72200" y="1867472"/>
            <a:ext cx="2112235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破壞陰道正常環境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病原菌感染機會增加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787615" y="2915577"/>
            <a:ext cx="1552473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陰道環境改變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分泌物增加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3735" y="2700134"/>
            <a:ext cx="2714113" cy="95410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性行為精液進入陰道</a:t>
            </a: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常用陰道灌洗劑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抗生素使用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裝置避孕器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3323861" y="1148151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2" name="向右箭號 11"/>
          <p:cNvSpPr/>
          <p:nvPr/>
        </p:nvSpPr>
        <p:spPr>
          <a:xfrm>
            <a:off x="3323861" y="2077144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3" name="向右箭號 12"/>
          <p:cNvSpPr/>
          <p:nvPr/>
        </p:nvSpPr>
        <p:spPr>
          <a:xfrm>
            <a:off x="3323861" y="3125249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4" name="向右箭號 13"/>
          <p:cNvSpPr/>
          <p:nvPr/>
        </p:nvSpPr>
        <p:spPr>
          <a:xfrm>
            <a:off x="5724128" y="2077144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5" name="文字方塊 14"/>
          <p:cNvSpPr txBox="1"/>
          <p:nvPr/>
        </p:nvSpPr>
        <p:spPr>
          <a:xfrm>
            <a:off x="3651746" y="215056"/>
            <a:ext cx="1824203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陰道炎成因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向右箭號 15"/>
          <p:cNvSpPr/>
          <p:nvPr/>
        </p:nvSpPr>
        <p:spPr>
          <a:xfrm rot="2400000">
            <a:off x="5723819" y="1148149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7" name="向右箭號 16"/>
          <p:cNvSpPr/>
          <p:nvPr/>
        </p:nvSpPr>
        <p:spPr>
          <a:xfrm rot="-2400000">
            <a:off x="5724437" y="3044828"/>
            <a:ext cx="288032" cy="10387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513737" y="4581128"/>
            <a:ext cx="8160908" cy="16004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維持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心情的愉快，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生活作息正常， 避免熬夜。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保持外陰的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乾爽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衛生棉墊，穿著寬鬆透氣的衣物。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避免過度清洗陰道外陰。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飲食上少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吃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甜食及刺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激性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食物。</a:t>
            </a:r>
            <a:r>
              <a:rPr lang="zh-TW" altLang="en-US" sz="14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可服用優酪乳或益生菌，幫助陰道健康。</a:t>
            </a:r>
            <a:endParaRPr lang="en-US" altLang="zh-TW" sz="14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避免濫用抗生素。</a:t>
            </a:r>
            <a:endParaRPr lang="en-US" altLang="zh-TW" sz="14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14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糖尿病患者要控制血糖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endParaRPr lang="en-US" altLang="zh-TW" sz="14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性生活正常單純。</a:t>
            </a:r>
            <a:endParaRPr lang="zh-TW" altLang="en-US" sz="1400" dirty="0">
              <a:effectLst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13737" y="4077072"/>
            <a:ext cx="1800493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陰道炎預防保健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9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158</Words>
  <Application>Microsoft Office PowerPoint</Application>
  <PresentationFormat>如螢幕大小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Vivian</cp:lastModifiedBy>
  <cp:revision>14</cp:revision>
  <cp:lastPrinted>2014-03-14T03:25:13Z</cp:lastPrinted>
  <dcterms:created xsi:type="dcterms:W3CDTF">2014-03-14T01:26:54Z</dcterms:created>
  <dcterms:modified xsi:type="dcterms:W3CDTF">2014-03-14T03:26:40Z</dcterms:modified>
</cp:coreProperties>
</file>